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07" r:id="rId2"/>
    <p:sldId id="800" r:id="rId3"/>
    <p:sldId id="802" r:id="rId4"/>
    <p:sldId id="803" r:id="rId5"/>
    <p:sldId id="804" r:id="rId6"/>
    <p:sldId id="805" r:id="rId7"/>
    <p:sldId id="806" r:id="rId8"/>
    <p:sldId id="80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B353"/>
    <a:srgbClr val="3DFF53"/>
    <a:srgbClr val="FF4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5"/>
    <p:restoredTop sz="93521"/>
  </p:normalViewPr>
  <p:slideViewPr>
    <p:cSldViewPr snapToGrid="0" snapToObjects="1">
      <p:cViewPr varScale="1">
        <p:scale>
          <a:sx n="115" d="100"/>
          <a:sy n="115" d="100"/>
        </p:scale>
        <p:origin x="7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60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Segmentación por Movimiento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</p:txBody>
      </p:sp>
    </p:spTree>
    <p:extLst>
      <p:ext uri="{BB962C8B-B14F-4D97-AF65-F5344CB8AC3E}">
        <p14:creationId xmlns:p14="http://schemas.microsoft.com/office/powerpoint/2010/main" val="17252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F6E941-9DC8-0D44-B336-63053F55E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58" y="1954570"/>
            <a:ext cx="363528" cy="3877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AD84C4-B466-EC48-89E6-9DC3BAAC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33" y="1970213"/>
            <a:ext cx="444312" cy="4281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2D5FF1-5480-9148-ADAB-210C0CD8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056" y="1931125"/>
            <a:ext cx="525096" cy="5574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498936" y="626217"/>
            <a:ext cx="11779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C33BD-B092-4F46-816D-A266CAD3A2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6937" y="2342334"/>
            <a:ext cx="2098709" cy="2088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32B3C-6387-4640-BFAA-DC09221BA8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67145" y="2334571"/>
            <a:ext cx="2071176" cy="20960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B91430-D346-0640-B13E-0D5CF812C4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17890" y="2342334"/>
            <a:ext cx="2079395" cy="2096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407CE-348B-1E4F-BAF3-EB1FE31C9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2229" y="757395"/>
            <a:ext cx="2730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9578B-E422-6143-A824-96C93E90A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981" y="3251200"/>
            <a:ext cx="4953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41C65-7498-3540-A007-9992E8D1B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0458" y="3282950"/>
            <a:ext cx="4826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2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0-11-05 at 2.15.45 pm.mov" descr="Screen Recording 2020-11-05 at 2.15.45 pm.mov">
            <a:hlinkClick r:id="" action="ppaction://media"/>
            <a:extLst>
              <a:ext uri="{FF2B5EF4-FFF2-40B4-BE49-F238E27FC236}">
                <a16:creationId xmlns:a16="http://schemas.microsoft.com/office/drawing/2014/main" id="{7ABF73E4-9E3C-DE46-B682-308C3851E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306" y="1627200"/>
            <a:ext cx="4887388" cy="360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3958C2-3BBF-F243-863B-151876E2C3A9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</p:spTree>
    <p:extLst>
      <p:ext uri="{BB962C8B-B14F-4D97-AF65-F5344CB8AC3E}">
        <p14:creationId xmlns:p14="http://schemas.microsoft.com/office/powerpoint/2010/main" val="267219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0-11-05 at 2.17.17 pm.mov" descr="Screen Recording 2020-11-05 at 2.17.17 pm.mov">
            <a:hlinkClick r:id="" action="ppaction://media"/>
            <a:extLst>
              <a:ext uri="{FF2B5EF4-FFF2-40B4-BE49-F238E27FC236}">
                <a16:creationId xmlns:a16="http://schemas.microsoft.com/office/drawing/2014/main" id="{4A9FBDCD-0980-6F43-BE2E-9AAB3B449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0747" y="1629000"/>
            <a:ext cx="4882505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AEA46-9081-CD44-98C0-65BAEE88A3EF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A6053-FAD3-0E41-8DC3-E3BA9887F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699" y="5412058"/>
            <a:ext cx="3784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0-11-05 at 2.16.34 pm.mov" descr="Screen Recording 2020-11-05 at 2.16.34 pm.mov">
            <a:hlinkClick r:id="" action="ppaction://media"/>
            <a:extLst>
              <a:ext uri="{FF2B5EF4-FFF2-40B4-BE49-F238E27FC236}">
                <a16:creationId xmlns:a16="http://schemas.microsoft.com/office/drawing/2014/main" id="{FBC408C5-4CE6-A94A-B0C3-554E8ECB2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1200" y="1629333"/>
            <a:ext cx="4881600" cy="35993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9395DD-0F61-184C-8231-D8C629CC9CAC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</p:spTree>
    <p:extLst>
      <p:ext uri="{BB962C8B-B14F-4D97-AF65-F5344CB8AC3E}">
        <p14:creationId xmlns:p14="http://schemas.microsoft.com/office/powerpoint/2010/main" val="7226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9395DD-0F61-184C-8231-D8C629CC9CAC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01F28-4786-1048-854A-E96A98D5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479550"/>
            <a:ext cx="51943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1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cuencia_color" descr="secuencia_color">
            <a:hlinkClick r:id="" action="ppaction://media"/>
            <a:extLst>
              <a:ext uri="{FF2B5EF4-FFF2-40B4-BE49-F238E27FC236}">
                <a16:creationId xmlns:a16="http://schemas.microsoft.com/office/drawing/2014/main" id="{4EAE275A-1526-9647-91EC-CED6F11965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2000" y="1159416"/>
            <a:ext cx="6120000" cy="489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42A486-81B9-C44B-B0C9-36AD16D347DB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</p:spTree>
    <p:extLst>
      <p:ext uri="{BB962C8B-B14F-4D97-AF65-F5344CB8AC3E}">
        <p14:creationId xmlns:p14="http://schemas.microsoft.com/office/powerpoint/2010/main" val="224375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1-11-23 at 9.45.38 am.mov" descr="Screen Recording 2021-11-23 at 9.45.38 am.mov">
            <a:hlinkClick r:id="" action="ppaction://media"/>
            <a:extLst>
              <a:ext uri="{FF2B5EF4-FFF2-40B4-BE49-F238E27FC236}">
                <a16:creationId xmlns:a16="http://schemas.microsoft.com/office/drawing/2014/main" id="{7075ADAA-1E73-B845-9642-930BEDF3CD3B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2000" y="1159416"/>
            <a:ext cx="6120000" cy="48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BC345B-C11C-D940-9C19-3B9A9D5948F0}"/>
              </a:ext>
            </a:extLst>
          </p:cNvPr>
          <p:cNvSpPr txBox="1"/>
          <p:nvPr/>
        </p:nvSpPr>
        <p:spPr>
          <a:xfrm>
            <a:off x="1512000" y="3663176"/>
            <a:ext cx="6346609" cy="2677656"/>
          </a:xfrm>
          <a:prstGeom prst="rect">
            <a:avLst/>
          </a:prstGeom>
          <a:solidFill>
            <a:schemeClr val="bg1">
              <a:alpha val="72922"/>
            </a:schemeClr>
          </a:solidFill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alpha = 0.05;                </a:t>
            </a:r>
          </a:p>
          <a:p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B = alpha*F+(1-alpha)*B; % F is frame in t | B is frame in t-1</a:t>
            </a:r>
          </a:p>
          <a:p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C = abs(F-B)&gt;70;</a:t>
            </a:r>
          </a:p>
          <a:p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AU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imclose</a:t>
            </a:r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(C, </a:t>
            </a:r>
            <a:r>
              <a:rPr lang="en-AU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strel</a:t>
            </a:r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('disk', 3, 4) );</a:t>
            </a:r>
          </a:p>
          <a:p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AU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imfill</a:t>
            </a:r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AU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C,'holes</a:t>
            </a:r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');</a:t>
            </a:r>
          </a:p>
          <a:p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ii = find(C==1);</a:t>
            </a:r>
          </a:p>
          <a:p>
            <a:r>
              <a:rPr lang="en-AU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(ii) = 255;</a:t>
            </a:r>
          </a:p>
          <a:p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I(:,:,1) = </a:t>
            </a:r>
            <a:r>
              <a:rPr lang="en-AU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AU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imshow</a:t>
            </a:r>
            <a: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  <a:t>(uint8(I))</a:t>
            </a:r>
          </a:p>
          <a:p>
            <a:br>
              <a:rPr lang="en-AU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A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_tradnl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7C571-DE20-9642-A988-AA93D8443E28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</p:spTree>
    <p:extLst>
      <p:ext uri="{BB962C8B-B14F-4D97-AF65-F5344CB8AC3E}">
        <p14:creationId xmlns:p14="http://schemas.microsoft.com/office/powerpoint/2010/main" val="26437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3597</TotalTime>
  <Words>144</Words>
  <Application>Microsoft Macintosh PowerPoint</Application>
  <PresentationFormat>On-screen Show (4:3)</PresentationFormat>
  <Paragraphs>33</Paragraphs>
  <Slides>8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Consolas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89</cp:revision>
  <dcterms:created xsi:type="dcterms:W3CDTF">2014-09-22T14:15:05Z</dcterms:created>
  <dcterms:modified xsi:type="dcterms:W3CDTF">2021-11-23T12:52:48Z</dcterms:modified>
</cp:coreProperties>
</file>